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3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A0C8A-D77B-8C0E-7E5A-C665AC93B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53D4B5-ED52-CF2A-1944-9428642D4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28538E-900C-681D-F81E-CF7C6322E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36AE73-A1E0-6B12-8CC5-427B267B0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428CBD-B26D-F7C2-4687-46BD4A7B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56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58774-1982-9091-7316-D24041F0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2BC0CE-3E76-E167-8082-CED8CA0F2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71332-3F04-6217-3255-D21F5EF93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21AEBA-F5B9-7EED-4E2F-33242E54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38C71-F488-959C-ED89-B4ABE1EB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6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EBFBF2-3C7F-1CE8-83E9-DACFEA69E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2258E1-5ACB-FD47-6AB1-D2CF3B26E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FF864-72F8-AA91-79E2-C059517B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FA685-94FF-1E6D-DF36-2E44C390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192FE-F303-E942-D601-5A68C4C21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5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6E271-2682-04CD-6DBA-4F36EB99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38371-4A22-AD5B-D7AF-6C202E30F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674502-C566-734A-4E2B-93E58FFD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9BABA-17E8-DA77-249D-18BCB94D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BD0574-92CD-93F2-5779-5B2904F9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930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C547C-1B13-549F-D9B7-DEF51EB1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2C6132-0F18-C26F-E7B8-3CD2D6F3F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B907B-47EE-6027-4CC9-13C4B7BA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CCD17B-9CEC-6418-7DB3-FF4CD148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64D2DE-2DAE-F967-8D79-3230C0D31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40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DCE42-16E6-EB6B-0F9F-150376CE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6752D-D2C8-DB0D-7237-B13F9FA1E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38630B-D43F-6B8B-408F-F353DF43D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AA393-195C-E11B-4FCA-46165923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DFCC82-2B5F-900F-3B6E-6382E660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836336-772A-E696-CF33-BEA6B99A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14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8E528-DE8A-AA65-6690-268441385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51E8AE-B8E2-1A59-6223-C29F63CD5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4BF5C8-B366-4E3A-90CF-9B744011D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996051-CA26-7769-5B53-6D0BA5791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A2E0AA-D307-DE11-8622-CB504D683C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68CC8B-37CF-DA58-C347-43549516C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52D9A8-540D-52BD-2A18-32E330EEA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C97B3B-C5CA-2A3C-6E4D-DA3D6168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8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66389-91E7-40E5-AB1D-DCDFAE79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D091C9-1991-DF33-8580-A81E58F7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9375DE-3EE3-9F23-222A-8BCD2EB6B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A9A6BB-E454-1F6B-BD2F-0D86C555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401DB6-CB25-71BC-8A3B-3CD75DAE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958389-F690-4895-8248-5440DA18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66C51A-7CC5-A542-17F2-24D2A284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96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56623-DBD9-4C72-C2F4-9706D8811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ED6DB2-70AF-75BB-4158-F05A3F58E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8797D-478C-7938-15E9-ECC2FB4FE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A6DA72-9B0C-06A7-9EFA-E7C3CA8AB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A6AD0B-E131-A280-C0A3-6BD369BEF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D7BDD6-A21D-BA29-8FBC-13A019C2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9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E7692-AFB9-C142-8A5D-3FFD8D4F3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1A6D74-A0CE-57D6-3CCF-FACCF1AC0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34EAEB-670B-6808-2DA3-3AFEBBA01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99F9B7-900C-2D9C-5DF6-9AD384CA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CF2A8B-8012-9F5C-F8E2-3B6C47B7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FCBBEF-FAAA-48E3-FADE-88BFDE97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89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5A0875-7A56-8A83-B352-B806BA34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FAAF36-3652-C5CA-38D1-72654058C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C0FB9-9F31-4C44-7315-6DE9D864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2006C-F115-4B71-8F88-58C4F7287EDE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1587CC-0AE6-8BBD-C758-6ACD77553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DC5D7-7D24-C827-BE8E-FFF6CB0D7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D8EBD-3081-4FE1-8D8A-69067F3B80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16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video" Target="../media/media20.mp4"/><Relationship Id="rId7" Type="http://schemas.openxmlformats.org/officeDocument/2006/relationships/image" Target="../media/image21.png"/><Relationship Id="rId2" Type="http://schemas.microsoft.com/office/2007/relationships/media" Target="../media/media20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1.m4a"/><Relationship Id="rId4" Type="http://schemas.microsoft.com/office/2007/relationships/media" Target="../media/media21.m4a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6543EA-B089-9B2A-CED2-F9DD82348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C32391CE-BEAA-716A-B8FE-26CCBA33B7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02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8"/>
    </mc:Choice>
    <mc:Fallback>
      <p:transition spd="slow" advTm="4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88DEAEB9-5C1E-5672-0823-08BD4D9CE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63B8CB1-81C0-CDCD-1AEE-8017544F4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5304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8"/>
    </mc:Choice>
    <mc:Fallback>
      <p:transition spd="slow" advTm="3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293205DF-111E-9187-14BA-315BEAEC2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4A0F91F-B932-05F6-C987-1717957B22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831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3"/>
    </mc:Choice>
    <mc:Fallback>
      <p:transition spd="slow" advTm="21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사이트, 디자인이(가) 표시된 사진&#10;&#10;자동 생성된 설명">
            <a:extLst>
              <a:ext uri="{FF2B5EF4-FFF2-40B4-BE49-F238E27FC236}">
                <a16:creationId xmlns:a16="http://schemas.microsoft.com/office/drawing/2014/main" id="{17A5B4E0-901E-D247-9115-D1C090881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2EFEAEC1-79B9-FD87-04B3-70A6ED408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55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29"/>
    </mc:Choice>
    <mc:Fallback>
      <p:transition spd="slow" advTm="20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사이트, 디자인이(가) 표시된 사진&#10;&#10;자동 생성된 설명">
            <a:extLst>
              <a:ext uri="{FF2B5EF4-FFF2-40B4-BE49-F238E27FC236}">
                <a16:creationId xmlns:a16="http://schemas.microsoft.com/office/drawing/2014/main" id="{706069AC-5833-2559-A10B-BE823C598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5C0F7218-7BD9-4F38-4163-FD8D915DB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0783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31"/>
    </mc:Choice>
    <mc:Fallback>
      <p:transition spd="slow" advTm="20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12551D6F-55A2-9404-FB2C-799F9537A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5FC14FA-F03F-3600-D3BA-1D3C6F956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791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8"/>
    </mc:Choice>
    <mc:Fallback>
      <p:transition spd="slow" advTm="5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CE3FBBD-6547-8492-4FA0-865AA79B8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EB63223C-B49A-309A-FC2B-4473133E5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02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28"/>
    </mc:Choice>
    <mc:Fallback>
      <p:transition spd="slow" advTm="24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DD1533E-8BEF-855D-D189-529C883FB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B2571027-D718-494A-EBD3-9E204F572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581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36"/>
    </mc:Choice>
    <mc:Fallback>
      <p:transition spd="slow" advTm="23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5B990D4-5FEF-994D-4419-694FB7C00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A95804E9-7CAC-995A-F2EA-B2B47AB96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29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00"/>
    </mc:Choice>
    <mc:Fallback>
      <p:transition spd="slow" advTm="28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, 로고이(가) 표시된 사진&#10;&#10;자동 생성된 설명">
            <a:extLst>
              <a:ext uri="{FF2B5EF4-FFF2-40B4-BE49-F238E27FC236}">
                <a16:creationId xmlns:a16="http://schemas.microsoft.com/office/drawing/2014/main" id="{7B271E2D-2FF1-3D25-EE7D-986B25229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8DAFDD20-69F5-8872-8E6F-5787F15A7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135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08"/>
    </mc:Choice>
    <mc:Fallback>
      <p:transition spd="slow" advTm="25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3536B70B-7D73-DF36-75C9-DAF899B1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C029632-C688-FA07-ED4E-56ADA6EEE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815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09"/>
    </mc:Choice>
    <mc:Fallback>
      <p:transition spd="slow" advTm="29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B3EF123-F9B4-16FF-A2C8-56B1054CD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A4C1EFF8-C989-E433-D02C-5DC7285CA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2881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0"/>
    </mc:Choice>
    <mc:Fallback>
      <p:transition spd="slow" advTm="2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무지개, 스크린샷이(가) 표시된 사진&#10;&#10;자동 생성된 설명">
            <a:extLst>
              <a:ext uri="{FF2B5EF4-FFF2-40B4-BE49-F238E27FC236}">
                <a16:creationId xmlns:a16="http://schemas.microsoft.com/office/drawing/2014/main" id="{776F2129-E562-6D11-E9E3-F459BD917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프로젝트 시연">
            <a:hlinkClick r:id="" action="ppaction://media"/>
            <a:extLst>
              <a:ext uri="{FF2B5EF4-FFF2-40B4-BE49-F238E27FC236}">
                <a16:creationId xmlns:a16="http://schemas.microsoft.com/office/drawing/2014/main" id="{ECA7752D-BB92-CABE-F5B6-464EC412F91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22898" y="1761385"/>
            <a:ext cx="8128000" cy="457200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81F95282-7BC0-0CCA-C906-B939D781FC0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006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4"/>
    </mc:Choice>
    <mc:Fallback>
      <p:transition spd="slow" advTm="5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673" objId="4"/>
        <p14:triggerEvt type="onClick" time="2673" objId="4"/>
        <p14:pauseEvt time="3648" objId="4"/>
        <p14:triggerEvt type="onClick" time="3648" objId="4"/>
        <p14:stopEvt time="4500" objId="4"/>
        <p14:playEvt time="4501" objId="4"/>
        <p14:stopEvt time="5158" objId="4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73F6E18-578E-1D8E-854B-0308978EA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2A12AEE-FC1B-0CFF-4F3A-301FDB616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993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4"/>
    </mc:Choice>
    <mc:Fallback>
      <p:transition spd="slow" advTm="7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편지이(가) 표시된 사진&#10;&#10;자동 생성된 설명">
            <a:extLst>
              <a:ext uri="{FF2B5EF4-FFF2-40B4-BE49-F238E27FC236}">
                <a16:creationId xmlns:a16="http://schemas.microsoft.com/office/drawing/2014/main" id="{134FFBB6-CA8F-1580-3069-875AED0A8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BA69914-FA6F-4931-571E-D3D4179B1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448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2"/>
    </mc:Choice>
    <mc:Fallback>
      <p:transition spd="slow" advTm="5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일렉트릭 블루, 블루이(가) 표시된 사진&#10;&#10;자동 생성된 설명">
            <a:extLst>
              <a:ext uri="{FF2B5EF4-FFF2-40B4-BE49-F238E27FC236}">
                <a16:creationId xmlns:a16="http://schemas.microsoft.com/office/drawing/2014/main" id="{F1062485-228C-2632-8E33-7F5F83CE4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6A55297D-81D3-5BC9-2C5B-1EE78E04C0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819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9"/>
    </mc:Choice>
    <mc:Fallback>
      <p:transition spd="slow" advTm="12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0E5D2C23-F4DE-D7EA-7B53-6A536E5D0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5EEA13C1-752A-ACD6-0D68-E32C70CD6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5676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13"/>
    </mc:Choice>
    <mc:Fallback>
      <p:transition spd="slow" advTm="40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6009E19-F44F-62EE-B464-9A02C5AB7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8837C547-8659-C99C-47FE-692F93E260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80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58"/>
    </mc:Choice>
    <mc:Fallback>
      <p:transition spd="slow" advTm="16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1F3188B7-6ED0-0F30-C3C1-F993236C5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6624D4E4-71E2-CEB1-B2C3-3D86E18F1A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283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5"/>
    </mc:Choice>
    <mc:Fallback>
      <p:transition spd="slow" advTm="5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5974F3E6-401A-C9EE-397C-A6982856D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717FED2-FC55-8CF8-79FE-F0479C8A6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005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05"/>
    </mc:Choice>
    <mc:Fallback>
      <p:transition spd="slow" advTm="17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88D476E-0221-2EC0-D2DE-CC0FC1917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48DE4FE-E878-C8A6-D5F6-038C9868F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205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1"/>
    </mc:Choice>
    <mc:Fallback>
      <p:transition spd="slow" advTm="7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46D6D2BC-46A5-9189-E194-90E04EBF1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0AD8D73D-3838-5429-3296-DC379318C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069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5"/>
    </mc:Choice>
    <mc:Fallback>
      <p:transition spd="slow" advTm="5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481969E3-B4FB-1B8A-8999-3DE509BBD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F6BEDEB-62D3-C51B-9EAC-0BC80C92D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832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3"/>
    </mc:Choice>
    <mc:Fallback>
      <p:transition spd="slow" advTm="5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와이드스크린</PresentationFormat>
  <Paragraphs>0</Paragraphs>
  <Slides>23</Slides>
  <Notes>0</Notes>
  <HiddenSlides>0</HiddenSlides>
  <MMClips>24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채은 김</dc:creator>
  <cp:lastModifiedBy>채은 김</cp:lastModifiedBy>
  <cp:revision>2</cp:revision>
  <dcterms:created xsi:type="dcterms:W3CDTF">2023-11-29T14:03:21Z</dcterms:created>
  <dcterms:modified xsi:type="dcterms:W3CDTF">2023-11-29T14:55:24Z</dcterms:modified>
</cp:coreProperties>
</file>